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59" r:id="rId4"/>
    <p:sldId id="262" r:id="rId5"/>
    <p:sldId id="266" r:id="rId6"/>
    <p:sldId id="272" r:id="rId7"/>
    <p:sldId id="264" r:id="rId8"/>
    <p:sldId id="265" r:id="rId9"/>
    <p:sldId id="270" r:id="rId10"/>
    <p:sldId id="269" r:id="rId11"/>
    <p:sldId id="268" r:id="rId12"/>
    <p:sldId id="277" r:id="rId13"/>
    <p:sldId id="273" r:id="rId14"/>
    <p:sldId id="274" r:id="rId15"/>
    <p:sldId id="263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D-4E92-8F99-33542F3B3C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4D-4E92-8F99-33542F3B3C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4D-4E92-8F99-33542F3B3C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4D-4E92-8F99-33542F3B3C33}"/>
              </c:ext>
            </c:extLst>
          </c:dPt>
          <c:cat>
            <c:strRef>
              <c:f>Лист1!$A$2:$A$5</c:f>
              <c:strCache>
                <c:ptCount val="3"/>
                <c:pt idx="0">
                  <c:v>сформировано</c:v>
                </c:pt>
                <c:pt idx="1">
                  <c:v>частично сформировано</c:v>
                </c:pt>
                <c:pt idx="2">
                  <c:v>находится в стадии формирования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18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5-4803-8555-2F4699856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Апрель 2018г.  </a:t>
            </a:r>
            <a:endParaRPr lang="ru-RU" dirty="0"/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A8-4B6C-AF1E-1AA40F828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A8-4B6C-AF1E-1AA40F8283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A8-4B6C-AF1E-1AA40F8283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A8-4B6C-AF1E-1AA40F82834B}"/>
              </c:ext>
            </c:extLst>
          </c:dPt>
          <c:cat>
            <c:strRef>
              <c:f>Лист1!$A$2:$A$5</c:f>
              <c:strCache>
                <c:ptCount val="3"/>
                <c:pt idx="0">
                  <c:v>сформировано</c:v>
                </c:pt>
                <c:pt idx="1">
                  <c:v>частично сформировано</c:v>
                </c:pt>
                <c:pt idx="2">
                  <c:v>находится в стадии формирования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8-4865-8AFE-A4975D6B2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745D9-050A-49A5-ACF2-5E7CF0C74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C025-CC4E-412F-9747-7A412429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FC025-CC4E-412F-9747-7A412429AD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2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00A1-CE21-4220-8F3E-5848697C00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468E-ADB0-40F7-A5CD-02D599C8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47667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«Светлячок»</a:t>
            </a:r>
          </a:p>
          <a:p>
            <a:pPr algn="ctr"/>
            <a:r>
              <a:rPr lang="ru-RU" dirty="0" smtClean="0"/>
              <a:t>р.п. Шаранга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348880"/>
            <a:ext cx="57606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Отчёт  работы по </a:t>
            </a:r>
            <a:r>
              <a:rPr lang="ru-RU" sz="3200" dirty="0" smtClean="0"/>
              <a:t>самообразованию на тему: </a:t>
            </a:r>
            <a:r>
              <a:rPr lang="ru-RU" sz="3200" dirty="0" smtClean="0"/>
              <a:t>«Воспитание сказкой детей раннего возраста»</a:t>
            </a:r>
          </a:p>
          <a:p>
            <a:pPr algn="ctr"/>
            <a:r>
              <a:rPr lang="ru-RU" dirty="0" smtClean="0"/>
              <a:t>ОО «Социально-коммуникативное развитие»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0131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</a:t>
            </a:r>
          </a:p>
          <a:p>
            <a:r>
              <a:rPr lang="ru-RU" dirty="0" smtClean="0"/>
              <a:t>Рогожникова Н.П.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836712"/>
            <a:ext cx="208823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836712"/>
            <a:ext cx="208823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836712"/>
            <a:ext cx="208823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99792" y="260648"/>
            <a:ext cx="38884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Обобщающий этап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7584" y="2132856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35896" y="2132856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16216" y="2132856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1484784"/>
            <a:ext cx="1944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диагностики</a:t>
            </a:r>
          </a:p>
          <a:p>
            <a:endParaRPr lang="ru-RU" dirty="0" smtClean="0"/>
          </a:p>
          <a:p>
            <a:r>
              <a:rPr lang="ru-RU" dirty="0" smtClean="0"/>
              <a:t>Анализ проведённой работы и прогнозирование  задач</a:t>
            </a:r>
          </a:p>
          <a:p>
            <a:endParaRPr lang="ru-RU" dirty="0" smtClean="0"/>
          </a:p>
          <a:p>
            <a:r>
              <a:rPr lang="ru-RU" dirty="0" smtClean="0"/>
              <a:t>Представление опыта работы на педсовете  ДОУ</a:t>
            </a:r>
          </a:p>
          <a:p>
            <a:endParaRPr lang="ru-RU" dirty="0" smtClean="0"/>
          </a:p>
          <a:p>
            <a:r>
              <a:rPr lang="ru-RU" dirty="0" smtClean="0"/>
              <a:t>Размещение практического материала на личном сайте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22048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2204864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по сказкам «Узнай сказку», «Узнай героя по музыке (ритмическому рисунку)» </a:t>
            </a:r>
          </a:p>
          <a:p>
            <a:r>
              <a:rPr lang="ru-RU" dirty="0" smtClean="0"/>
              <a:t>«Найди картинку к сказке»</a:t>
            </a:r>
          </a:p>
          <a:p>
            <a:r>
              <a:rPr lang="ru-RU" dirty="0" smtClean="0"/>
              <a:t> и др.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220486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Анкетирование</a:t>
            </a:r>
          </a:p>
          <a:p>
            <a:endParaRPr lang="ru-RU" dirty="0" smtClean="0"/>
          </a:p>
          <a:p>
            <a:r>
              <a:rPr lang="ru-RU" dirty="0" smtClean="0"/>
              <a:t>Оформление альбома рисунками, иллюстрациями </a:t>
            </a:r>
          </a:p>
          <a:p>
            <a:r>
              <a:rPr lang="ru-RU" dirty="0" smtClean="0"/>
              <a:t> к сказкам.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260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Результаты: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76470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Чаще проявляют интерес к играм сверстников, сочувствие, дружеское отношение. 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Инициативны в общении со взрослыми, употребляют вежливые слова, адекватно реагируют на оценку поведения </a:t>
            </a:r>
          </a:p>
          <a:p>
            <a:pPr marL="342900" indent="-342900">
              <a:buAutoNum type="arabicPeriod"/>
            </a:pPr>
            <a:r>
              <a:rPr lang="ru-RU" dirty="0" smtClean="0"/>
              <a:t>Более самостоятельны в самообслуживании.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 Осторожны в играх. Понимают слово «Опасно».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36620562"/>
              </p:ext>
            </p:extLst>
          </p:nvPr>
        </p:nvGraphicFramePr>
        <p:xfrm>
          <a:off x="-63624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3668" y="2804780"/>
            <a:ext cx="1656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 2017г.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16417428"/>
              </p:ext>
            </p:extLst>
          </p:nvPr>
        </p:nvGraphicFramePr>
        <p:xfrm>
          <a:off x="3938930" y="271684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260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Перспективы: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1042" y="1124744"/>
            <a:ext cx="83506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Использовать другие(авторские, народные)  сказки    в работе с детьми для решения задач в области социально-коммуникативное развитие, опираясь на апробированные методы, приёмы и структуру.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Продолжить изучение методической литературы, опыта работы коллег по данной теме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Разработать план работы с детьми по использованию сказки в области «Речевое развитие» на следующий учебный год.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Привлечь родителей для участия в инсценировках, постановках сказочных сюжетов.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Пополнить книжную полку произведениями по теме.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Используемые источники: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2.Деева Н.А. «Игровые здоровьезберегающие технологии: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зарядка       для глаз, пальчиковые игры, физкультминутки».-Волгоград: Учитель.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556901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1.Абрамова Л.В.,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Слепцова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И.Ф. Социально-коммуникативное развитие дошкольников: вторая группа раннего возраста.- М.:МОЗАИКА-СИНТЕЗ,2016..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973451"/>
            <a:ext cx="68836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3.Картушина М.Ю.Забавы для малышей М.: Сфера,2006г.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5536" y="4481046"/>
            <a:ext cx="208823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56490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4.Т.А. Шорыгина «Понятные сказки. Беседы с детьми об игрушках, растениях и животных».-М.: ТЦ «Сфера», 2016г.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5.Т.А. Шорыгина «Безопасные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сказки.Беседы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детьми о безопасном поведении дома и на улице».- М.: ТЦ Сфера, 2016г.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интернет-ресурс </a:t>
            </a:r>
            <a:r>
              <a:rPr lang="en-US" u="sng" dirty="0" err="1" smtClean="0"/>
              <a:t>nsportal</a:t>
            </a:r>
            <a:r>
              <a:rPr lang="ru-RU" u="sng" dirty="0" smtClean="0"/>
              <a:t>.</a:t>
            </a:r>
            <a:r>
              <a:rPr lang="en-US" u="sng" dirty="0" err="1" smtClean="0"/>
              <a:t>ru</a:t>
            </a:r>
            <a:r>
              <a:rPr lang="ru-RU" u="sng" dirty="0" smtClean="0"/>
              <a:t>   </a:t>
            </a:r>
            <a:r>
              <a:rPr lang="ru-RU" u="sng" dirty="0" err="1" smtClean="0"/>
              <a:t>doshkolnik.ru</a:t>
            </a:r>
            <a:endParaRPr lang="ru-RU" u="sng" dirty="0" smtClean="0"/>
          </a:p>
          <a:p>
            <a:endParaRPr lang="ru-RU" u="sng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2276872"/>
            <a:ext cx="6400800" cy="17526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C:\Documents and Settings\User\Рабочий стол\фото для сказки\P1100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2636"/>
            <a:ext cx="3888432" cy="29163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708920"/>
            <a:ext cx="374441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Строим гараж для машинок</a:t>
            </a:r>
            <a:r>
              <a:rPr lang="ru-RU" sz="1200" dirty="0" smtClean="0"/>
              <a:t>(«О чём ночью шепчут игрушки в детском саду»)</a:t>
            </a:r>
            <a:endParaRPr lang="ru-RU" dirty="0"/>
          </a:p>
        </p:txBody>
      </p:sp>
      <p:pic>
        <p:nvPicPr>
          <p:cNvPr id="28674" name="Picture 2" descr="C:\Documents and Settings\User\Рабочий стол\фото для сказки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56992"/>
            <a:ext cx="5508104" cy="33048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2852936"/>
            <a:ext cx="37444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Пантомимический этюд «</a:t>
            </a:r>
            <a:r>
              <a:rPr lang="ru-RU" smtClean="0"/>
              <a:t>Ёлочка»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Documents and Settings\User\Рабочий стол\фото для сказки\кост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69" y="93449"/>
            <a:ext cx="5040559" cy="2708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286" y="2348879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 фрагмента сказки  «Кот-Васька»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3657" y="2489473"/>
            <a:ext cx="4581128" cy="3435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1124744"/>
            <a:ext cx="2520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Магнитный театр «Волк и семеро козлят»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2" y="2995210"/>
            <a:ext cx="4860031" cy="36450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716016" cy="3537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09" y="3182322"/>
            <a:ext cx="4716016" cy="3537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365104"/>
            <a:ext cx="295232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для родителей:</a:t>
            </a:r>
          </a:p>
          <a:p>
            <a:r>
              <a:rPr lang="ru-RU" dirty="0" smtClean="0"/>
              <a:t>Рекомендации «Какие сказки читать детям трёх лет», папки-передвижки, сборник сказок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0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63888" y="33265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Актуальность: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131840" y="5018692"/>
            <a:ext cx="576064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«…Через сказку, фантазию, игру, через неповторимое детское творчество - верная дорога к сердцу ребенка. Сказка - это ключик, с помощью которого можно открыть эти  истоки, и они забьют животворными ключами»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В.Сухомлинский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3568" y="689651"/>
            <a:ext cx="7560840" cy="42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современном обществе книги ушли на второй план. Их место занял телевизионный экран, гаджеты с новыми героями, не всегда с  положительными поступками. Общение взрослого с ребёнком сводится к минимуму. Кто преподаст ему первые уроки нравственности? Кто научит его быть добрым, чутким, честным, справедливым? Очень важно не упустить благоприятный ранний возраст, когда детям свойственно подражание, эмоциональность, впечатлительность.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эффективных средств личностного развития ребёнка является сказка. Сказка позволяет осуществлять связь между сказочными событиями и поведением в реальной жизни или перенос сказочных смыслов в реальность. Подобранные сказки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ориентированы на какую-либо проблему, определенную ситуацию, в которой оказывается ребёнок. В них он находит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сложное оказывается понятным.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Снимается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напряжённость непонимания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ребёнок чувствует эмоциональный комфорт, становится   самостоятельным,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инициативным,  активным,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коммуникативным.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506720"/>
            <a:ext cx="864096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Цель.: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-для воспитания ценностных ориентиров (хорошо, плохо, опасно), посредством сказки,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-для развития позитивных качеств личности в форме партнёрских взаимоотношений с детьми;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-для формирования психологического здоровья детей (эмоционально-положительный настрой, доброжелательная атмосфера).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-Проявление инициативности во взаимоотношениях со взрослыми (вступает в контакт, адекватно относится к оценке взрослым, наблюдается надёжная привязанность к взрослому)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-Проявление  интереса к своей личности ( свое «Я») в различных видах деятельности. (уверенность в себе, доверие к миру, инициативность , любознательность, самостоятельность, права выбора).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-Приобретение опыта поведения и общения среди сверстников ( проявлять доброжелательность, заботу, жалость, сочувствие)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-Привлечение  родителей к сотрудничеству по 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46578"/>
            <a:ext cx="84249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-ребёнок  активный, жизнерадостный, инициативный, любознательный в различных видах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вступает в контакт со взрослыми,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-адекватно относится к оценке взрослым,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-наблюдается надёжная привязанность к взрослому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-готов к совместной деятельности со сверстниками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проявляет доброжелательность, заботу, жалость, сочувствие к окружающим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имеет представление о значении слов «хорошо», «плохо», «опасно»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имеет представление о добре, зле, дружбе,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-взаимодействие с семьёй позволило достичь наибольших результатов.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-изучена методическая литература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пополнена книжная полка необходимыми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художественными произведениями.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332656"/>
            <a:ext cx="54726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908720"/>
            <a:ext cx="20882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2204864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7624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908720"/>
            <a:ext cx="20882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908720"/>
            <a:ext cx="20882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51920" y="2132856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60232" y="2204864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67944" y="11247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20344" y="1277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43608" y="1916832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Подбор литературы (методической и художественной)</a:t>
            </a:r>
          </a:p>
          <a:p>
            <a:endParaRPr lang="ru-RU" dirty="0" smtClean="0"/>
          </a:p>
          <a:p>
            <a:r>
              <a:rPr lang="ru-RU" dirty="0" smtClean="0"/>
              <a:t>Разработка перспективного плана</a:t>
            </a:r>
          </a:p>
          <a:p>
            <a:endParaRPr lang="ru-RU" dirty="0" smtClean="0"/>
          </a:p>
          <a:p>
            <a:r>
              <a:rPr lang="ru-RU" dirty="0" smtClean="0"/>
              <a:t>Работа с социумом (библиотека, интернет-магазин)</a:t>
            </a:r>
          </a:p>
          <a:p>
            <a:endParaRPr lang="ru-RU" dirty="0" smtClean="0"/>
          </a:p>
          <a:p>
            <a:r>
              <a:rPr lang="ru-RU" dirty="0" smtClean="0"/>
              <a:t>Подготовка  атрибутов.</a:t>
            </a:r>
          </a:p>
          <a:p>
            <a:endParaRPr lang="ru-RU" dirty="0" smtClean="0"/>
          </a:p>
          <a:p>
            <a:r>
              <a:rPr lang="ru-RU" dirty="0" smtClean="0"/>
              <a:t>Создание фонотеки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995936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995936" y="2060848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диагностики</a:t>
            </a:r>
          </a:p>
          <a:p>
            <a:endParaRPr lang="ru-RU" dirty="0" smtClean="0"/>
          </a:p>
          <a:p>
            <a:r>
              <a:rPr lang="ru-RU" dirty="0" smtClean="0"/>
              <a:t>Выявление проблемы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Разделение детей по подгруппам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6256" y="2060848"/>
            <a:ext cx="1944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Анкетирование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Оказание помощи в оснащении РППС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Индивидуальные </a:t>
            </a:r>
          </a:p>
          <a:p>
            <a:r>
              <a:rPr lang="ru-RU" dirty="0" smtClean="0"/>
              <a:t>беседы по выявлению проблемы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196752"/>
          <a:ext cx="7848872" cy="4734026"/>
        </p:xfrm>
        <a:graphic>
          <a:graphicData uri="http://schemas.openxmlformats.org/drawingml/2006/table">
            <a:tbl>
              <a:tblPr/>
              <a:tblGrid>
                <a:gridCol w="109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Адаптация к ДОУ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«Сказка о детском саде»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навыков самообслуживания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 чём ночью шепчут игрушки в детском саду»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«Сказка про башмачки»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Гармонизация отношений в группе.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«Маленькая ёлочка»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«Кот Васька»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Отношение к своим близким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«Ёжик»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«Цветок и бабочка»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основ безопасности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«Как зайчонок Стёпа в лесу заблудился»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«Волк и семеро козлят»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Календарно- тематическое планирование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лако 9"/>
          <p:cNvSpPr/>
          <p:nvPr/>
        </p:nvSpPr>
        <p:spPr>
          <a:xfrm>
            <a:off x="611560" y="116632"/>
            <a:ext cx="2736304" cy="158417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323528" y="2060848"/>
            <a:ext cx="2160240" cy="158417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сказки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23528" y="3861048"/>
            <a:ext cx="2736304" cy="158417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779912" y="116632"/>
            <a:ext cx="2448272" cy="17281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2987824" y="4581128"/>
            <a:ext cx="2664296" cy="158417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5724128" y="4437112"/>
            <a:ext cx="2483768" cy="158417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6084168" y="2636912"/>
            <a:ext cx="2448272" cy="158417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2699792" y="1628800"/>
            <a:ext cx="3312368" cy="27363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26369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Методы и приёмы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33265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(речевые, подвижные, пальчиковые)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400506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Словесное комментирование(беседа по вопросам)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49411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Психогимнастика (этюды).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139952" y="4046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Музыкальное сопровождение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300192" y="30689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47971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Сюрпризный момент</a:t>
            </a:r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6300192" y="476672"/>
            <a:ext cx="2448272" cy="17281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04248" y="9807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40466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 работы со сказкой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43200" y="4046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Вхождение в сказку (сюрпризный момент) </a:t>
            </a:r>
          </a:p>
          <a:p>
            <a:pPr marL="342900" indent="-342900"/>
            <a:r>
              <a:rPr lang="ru-RU" dirty="0" smtClean="0"/>
              <a:t>Ц.: мотивация.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2.Чтение или рассказ (показ театра, иллюстраций, путешествие,, использование музыкального сопровождения)</a:t>
            </a:r>
          </a:p>
          <a:p>
            <a:pPr marL="342900" indent="-342900"/>
            <a:r>
              <a:rPr lang="ru-RU" dirty="0" smtClean="0"/>
              <a:t>Ц.: осмысление сюжета, восприятие образа.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3.Беседа по вопросам (музыкальные загадки, различные игры, элементы психогимнастики, выстукивание ритмического рисунка)</a:t>
            </a:r>
          </a:p>
          <a:p>
            <a:pPr marL="342900" indent="-342900"/>
            <a:r>
              <a:rPr lang="ru-RU" dirty="0" smtClean="0"/>
              <a:t>Ц.: овладение навыками управления своими поведенческими реакциями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4. Упражнение на произвольное напряжение и расслабление мышц (пантомимические упражнения).</a:t>
            </a:r>
          </a:p>
          <a:p>
            <a:pPr marL="342900" indent="-342900"/>
            <a:r>
              <a:rPr lang="ru-RU" dirty="0" smtClean="0"/>
              <a:t>Ц.: приведение в равновесие эмоционального поведения.</a:t>
            </a:r>
          </a:p>
          <a:p>
            <a:pPr marL="342900" indent="-342900"/>
            <a:r>
              <a:rPr lang="ru-RU" dirty="0" smtClean="0"/>
              <a:t>5.Продуктивная деятельность(рисование, лепка, конструирование</a:t>
            </a:r>
          </a:p>
          <a:p>
            <a:pPr marL="342900" indent="-342900"/>
            <a:r>
              <a:rPr lang="ru-RU" dirty="0" smtClean="0"/>
              <a:t>Ц.:  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olors_and_flower_pattern_in_japanese_style_WA01_004L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908720"/>
            <a:ext cx="20882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836712"/>
            <a:ext cx="20882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836712"/>
            <a:ext cx="20882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99592" y="2132856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2132856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76256" y="2060848"/>
            <a:ext cx="0" cy="3528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5736" y="260648"/>
            <a:ext cx="46085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Практический этап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22868" y="2033456"/>
            <a:ext cx="1656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плана, внесение изменений по </a:t>
            </a:r>
            <a:r>
              <a:rPr lang="ru-RU" dirty="0" err="1" smtClean="0"/>
              <a:t>ситации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Подбор</a:t>
            </a:r>
          </a:p>
          <a:p>
            <a:r>
              <a:rPr lang="ru-RU" dirty="0" smtClean="0"/>
              <a:t>необходимой литературы</a:t>
            </a:r>
          </a:p>
          <a:p>
            <a:endParaRPr lang="ru-RU" dirty="0" smtClean="0"/>
          </a:p>
          <a:p>
            <a:r>
              <a:rPr lang="ru-RU" dirty="0" smtClean="0"/>
              <a:t>Консультации с педагогом -психологом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206084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Активное участие с воспитателем в разных видах деятельности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Самостоятельная </a:t>
            </a:r>
            <a:r>
              <a:rPr lang="ru-RU" dirty="0" err="1" smtClean="0"/>
              <a:t>деят</a:t>
            </a:r>
            <a:r>
              <a:rPr lang="ru-RU" dirty="0" smtClean="0"/>
              <a:t> -</a:t>
            </a:r>
            <a:r>
              <a:rPr lang="ru-RU" dirty="0" err="1" smtClean="0"/>
              <a:t>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1772816"/>
            <a:ext cx="20162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Оформление папки-передвижки</a:t>
            </a:r>
          </a:p>
          <a:p>
            <a:r>
              <a:rPr lang="ru-RU" dirty="0" smtClean="0"/>
              <a:t>«Роль народной сказки в воспитании детей» </a:t>
            </a:r>
            <a:r>
              <a:rPr lang="ru-RU" dirty="0" err="1" smtClean="0"/>
              <a:t>идр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Практический материал с рекомендациями«Терапевтические сказки»</a:t>
            </a:r>
            <a:endParaRPr lang="ru-RU" dirty="0"/>
          </a:p>
          <a:p>
            <a:r>
              <a:rPr lang="ru-RU" dirty="0" smtClean="0"/>
              <a:t>Изготовление настольного театра «Как зайчик в лесу заблудился.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1119</Words>
  <Application>Microsoft Office PowerPoint</Application>
  <PresentationFormat>Экран (4:3)</PresentationFormat>
  <Paragraphs>187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91</cp:revision>
  <dcterms:created xsi:type="dcterms:W3CDTF">2018-04-11T18:41:25Z</dcterms:created>
  <dcterms:modified xsi:type="dcterms:W3CDTF">2018-04-13T08:51:35Z</dcterms:modified>
</cp:coreProperties>
</file>